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5286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探讨了中国北方空气污染对居民寿命的影响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分析了污染原因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并提出了改善建议。研究表明空气污染导致北方居民平均寿命缩短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5.5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专家呼吁采取更有效措施应对环境问题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662" y="1410012"/>
            <a:ext cx="9577064" cy="1233973"/>
          </a:xfrm>
          <a:prstGeom prst="rect">
            <a:avLst/>
          </a:prstGeom>
        </p:spPr>
      </p:pic>
      <p:pic>
        <p:nvPicPr>
          <p:cNvPr id="4" name="语篇导航-DA.eps" descr="id:21474885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895143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recent study found people’s lives are made shorter in North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showed the life expectancy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平均寿命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been cut down by 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years there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Researchers think heavy air pollution in China should be to blame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承担责任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really the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doesn’t seem to work so well, though Chinese government has already done something since 2012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考查名词。句意：这确实是事实。根据句意需要填写表示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事实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18742" y="3550521"/>
            <a:ext cx="869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truth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“Air pollution in China is doing harm to people’s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harm is much more serious than we can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,”said Chen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one of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this study in Beijing University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01709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考查动词。句意：危害比我们想象的严重得多。情态动词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能够想象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9721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考查名词。句意：北京大学这项研究的成员之一。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后接复数名词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members,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众多成员中的一个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42878" y="1936973"/>
            <a:ext cx="1226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imagine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958274" y="1982602"/>
            <a:ext cx="1398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members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1754326"/>
          </a:xfrm>
        </p:spPr>
        <p:txBody>
          <a:bodyPr/>
          <a:lstStyle/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Dirty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 brings serious problems in North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January this year, the air pollution was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 that in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believed rising temperature and waste gas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造成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87307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考查形容词比较级。句意：今年一月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空气污染比其他地方更糟。根据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可知需要用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的比较级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395319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考查动词时态。句意：人们认为是气温升高和废气造成的。此处需要过去式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表示已经发生的因果关系。故填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70670" y="1843082"/>
            <a:ext cx="954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worse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918742" y="2365213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caused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should strongly fight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pollution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think of more 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恰当的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 to deal with the problem and encouraged people to take buses, ride bikes or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walk,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driving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factories that pollutes seriously should be closed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302482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考查介词。句意：中国应该坚决反对污染。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 against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60854" y="410494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考查形容词。句意：他们应该想出更恰当的方法来处理这个问题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。需要形容词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合适的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523519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并且鼓励人们乘坐公交、骑车或步行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而不是开车。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48534" y="908720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against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22598" y="1428330"/>
            <a:ext cx="1084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proper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926854" y="2023102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instead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need to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environment although it might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expensive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environment means saving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我们自己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Li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Hongbin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 researcher of the study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360854" y="323311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考查动词。句意：我们需要改善环境尽管可能会花很多钱。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 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需要改善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360854" y="431323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考查反身代词。句意：保护环境意味着拯救我们自己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根据句意需用反身代词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ourselves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我们自己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ourselves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39536" y="1608548"/>
            <a:ext cx="1272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improve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79382" y="2190000"/>
            <a:ext cx="1398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ourselves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558</Words>
  <Application>Microsoft Office PowerPoint</Application>
  <PresentationFormat>自定义</PresentationFormat>
  <Paragraphs>31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2025-09-17T14:56:34Z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